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ae0aa711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ae0aa711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ae0aa711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ae0aa71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e0aa711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e0aa711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ae0aa711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ae0aa711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ae0aa711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ae0aa711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e0aa711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e0aa711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ae0aa711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ae0aa711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ae0aa711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ae0aa711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ae0aa711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ae0aa711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ae0aa711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ae0aa711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ae0aa71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ae0aa71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ae0aa711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ae0aa711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ae0aa711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ae0aa711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ae0aa71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ae0aa71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ae0aa71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ae0aa71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e0aa711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e0aa711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ae0aa711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ae0aa711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ae0aa711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ae0aa711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ae0aa711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ae0aa711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ae0aa711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ae0aa711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42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7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Geomatic Master Portfolio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09/2016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06/2021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2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lang="en-CA" sz="2244"/>
              <a:t>Filière éolienne au Québec et développement durable</a:t>
            </a:r>
            <a:endParaRPr sz="22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475" y="922875"/>
            <a:ext cx="4808926" cy="373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75" y="798875"/>
            <a:ext cx="3768374" cy="172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975" y="2206949"/>
            <a:ext cx="3768375" cy="128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975" y="3336200"/>
            <a:ext cx="3768376" cy="159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267925" y="16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Sécurité Publique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Mouvements de terrain</a:t>
            </a:r>
            <a:endParaRPr sz="202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38" y="1097175"/>
            <a:ext cx="749701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300" y="167800"/>
            <a:ext cx="4730100" cy="36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525" y="3597650"/>
            <a:ext cx="2259875" cy="13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12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Potentiel Piétonnier de la Ville de Brossard</a:t>
            </a:r>
            <a:endParaRPr sz="202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98850"/>
            <a:ext cx="5155475" cy="402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912" y="831725"/>
            <a:ext cx="320040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18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Potentiel P</a:t>
            </a:r>
            <a:r>
              <a:rPr lang="en-CA" sz="2020"/>
              <a:t>hotovoltaïque Arr. Mont-Bellevue (Sherbrooke)</a:t>
            </a:r>
            <a:endParaRPr sz="2020"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775" y="696550"/>
            <a:ext cx="59436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19400"/>
            <a:ext cx="4532675" cy="27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00" y="594400"/>
            <a:ext cx="2725996" cy="16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1325" y="3275075"/>
            <a:ext cx="2463976" cy="16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16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Tableau synthèse (Prévention en Sécurité Civile)</a:t>
            </a:r>
            <a:endParaRPr sz="2020"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200"/>
            <a:ext cx="8797899" cy="42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650" y="1107493"/>
            <a:ext cx="2384836" cy="18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21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Étude de l’évolution de l’humidité du sol agricole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au Canada entre 1980 et 2019</a:t>
            </a:r>
            <a:endParaRPr sz="2020"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25" y="1053425"/>
            <a:ext cx="487680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475" y="2994075"/>
            <a:ext cx="3810001" cy="188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5150" y="615650"/>
            <a:ext cx="1552400" cy="11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150" y="752050"/>
            <a:ext cx="1832025" cy="16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145900"/>
            <a:ext cx="85206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Essai de maîtrise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Segmentation sémantique en temps réel à partir d’un nano-ordinateur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Étude des performances et des limites</a:t>
            </a:r>
            <a:endParaRPr sz="2020"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63" y="1371875"/>
            <a:ext cx="4976525" cy="34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37" y="3239325"/>
            <a:ext cx="6750625" cy="15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213" y="2057475"/>
            <a:ext cx="4156151" cy="9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20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É</a:t>
            </a:r>
            <a:r>
              <a:rPr lang="en-CA" sz="2020"/>
              <a:t>tendue et l'intensité du feu de Fort McMurray</a:t>
            </a:r>
            <a:endParaRPr sz="2020"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00" y="819925"/>
            <a:ext cx="612457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75" y="819925"/>
            <a:ext cx="2562225" cy="17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375" y="2656210"/>
            <a:ext cx="2562225" cy="171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800" y="3777519"/>
            <a:ext cx="2254375" cy="11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15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Analyse et interpolation spatiale</a:t>
            </a:r>
            <a:endParaRPr sz="2020"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0" y="667525"/>
            <a:ext cx="5706505" cy="2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175" y="1016925"/>
            <a:ext cx="2571750" cy="174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51" y="3461950"/>
            <a:ext cx="2529850" cy="14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2980" y="3129168"/>
            <a:ext cx="3180945" cy="17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851" y="479275"/>
            <a:ext cx="3879525" cy="18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26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S</a:t>
            </a:r>
            <a:r>
              <a:rPr lang="en-CA" sz="2020"/>
              <a:t>uivi de l’épaisseur de la glace du lac Memphrémagog pour la Sécurité Publique</a:t>
            </a:r>
            <a:endParaRPr sz="2020"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75" y="1082575"/>
            <a:ext cx="29366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0900" y="740500"/>
            <a:ext cx="1299450" cy="9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2150" y="835350"/>
            <a:ext cx="889875" cy="87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2125" y="2368878"/>
            <a:ext cx="5336250" cy="2601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8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/>
              <a:t>Gestion de projet</a:t>
            </a:r>
            <a:endParaRPr sz="20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63" y="1650574"/>
            <a:ext cx="8271074" cy="30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977" y="631050"/>
            <a:ext cx="2265200" cy="34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651" y="160500"/>
            <a:ext cx="4948525" cy="22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type="title"/>
          </p:nvPr>
        </p:nvSpPr>
        <p:spPr>
          <a:xfrm>
            <a:off x="263700" y="16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Architecture Application Web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et mobileWeb</a:t>
            </a:r>
            <a:endParaRPr sz="2020"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26" y="1101650"/>
            <a:ext cx="2184175" cy="37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6200" y="1101650"/>
            <a:ext cx="1699504" cy="37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3979" y="2616575"/>
            <a:ext cx="3828192" cy="24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22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Preuve de concept 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Inondation Perception Banque Nationale</a:t>
            </a:r>
            <a:endParaRPr sz="202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375" y="944800"/>
            <a:ext cx="5463823" cy="386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8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A</a:t>
            </a:r>
            <a:r>
              <a:rPr lang="en-CA" sz="2020"/>
              <a:t>ide à l’analyse de la population affectée</a:t>
            </a:r>
            <a:r>
              <a:rPr lang="en-CA" sz="2020"/>
              <a:t> </a:t>
            </a:r>
            <a:r>
              <a:rPr lang="en-CA" sz="2020"/>
              <a:t>par une catastrophe environnementale</a:t>
            </a:r>
            <a:endParaRPr sz="202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150" y="750275"/>
            <a:ext cx="2060800" cy="19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7725"/>
            <a:ext cx="5859299" cy="22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981000" y="864500"/>
            <a:ext cx="11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Modélisation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720" y="2815720"/>
            <a:ext cx="3594275" cy="19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5275" y="3053675"/>
            <a:ext cx="3778620" cy="1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16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Collecte de points GPS et cartographie des points</a:t>
            </a:r>
            <a:endParaRPr sz="202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625" y="1111775"/>
            <a:ext cx="3100650" cy="3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150" y="825588"/>
            <a:ext cx="2271524" cy="23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850" y="2808300"/>
            <a:ext cx="2237375" cy="19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324" y="740500"/>
            <a:ext cx="3236750" cy="21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Location Based Service</a:t>
            </a:r>
            <a:endParaRPr sz="202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1101338"/>
            <a:ext cx="62103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102" y="0"/>
            <a:ext cx="66577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297" y="152400"/>
            <a:ext cx="65694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000" y="196975"/>
            <a:ext cx="3255610" cy="27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19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Base de données à référence spatiale</a:t>
            </a:r>
            <a:endParaRPr sz="202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75" y="644425"/>
            <a:ext cx="4137501" cy="22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80366"/>
            <a:ext cx="3721649" cy="181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4050" y="3105500"/>
            <a:ext cx="4168739" cy="17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1334" y="2052900"/>
            <a:ext cx="1971489" cy="18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3115300" y="715000"/>
            <a:ext cx="1894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20">
                <a:solidFill>
                  <a:schemeClr val="dk1"/>
                </a:solidFill>
              </a:rPr>
              <a:t>situation d’urgence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116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Télédétection Signatures spectrales</a:t>
            </a:r>
            <a:endParaRPr sz="202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2462325"/>
            <a:ext cx="6996608" cy="24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925" y="164175"/>
            <a:ext cx="3334127" cy="19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25" y="550000"/>
            <a:ext cx="3469134" cy="18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6268" y="2238550"/>
            <a:ext cx="171642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3924" y="3474299"/>
            <a:ext cx="1681125" cy="101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7051" y="608750"/>
            <a:ext cx="1355699" cy="18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2550" y="2031225"/>
            <a:ext cx="1221426" cy="91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